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511" r:id="rId2"/>
    <p:sldId id="463" r:id="rId3"/>
    <p:sldId id="669" r:id="rId4"/>
    <p:sldId id="537" r:id="rId5"/>
    <p:sldId id="538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sapui5.hana.ondemand.com/#/topic/030fcd14963048218488048f407f8f34.html" TargetMode="External"/><Relationship Id="rId13" Type="http://schemas.openxmlformats.org/officeDocument/2006/relationships/hyperlink" Target="https://sapui5.hana.ondemand.com/#/topic/9790d9aa686e4f818f2ad99057adb7ee" TargetMode="External"/><Relationship Id="rId18" Type="http://schemas.openxmlformats.org/officeDocument/2006/relationships/hyperlink" Target="http://veui5infra.dhcp.wdf.sap.corp:8080/sapui5-sdk-dist/#/topic/016e0d44f8ff47d2bdf4fdad9b7bf7cd" TargetMode="External"/><Relationship Id="rId3" Type="http://schemas.openxmlformats.org/officeDocument/2006/relationships/hyperlink" Target="https://sapui5.hana.ondemand.com/#/topic/104135dda5524696ba641001f54c3a95" TargetMode="External"/><Relationship Id="rId7" Type="http://schemas.openxmlformats.org/officeDocument/2006/relationships/hyperlink" Target="http://veui5infra.dhcp.wdf.sap.corp:8080/sapui5-sdk-dist/#/topic/5a978fe3504e4dd39f5db0a46438ba64" TargetMode="External"/><Relationship Id="rId12" Type="http://schemas.openxmlformats.org/officeDocument/2006/relationships/hyperlink" Target="https://sapui5.hana.ondemand.com/#/topic/329a029f39e249a1bf89e3ffc006c8e1" TargetMode="External"/><Relationship Id="rId17" Type="http://schemas.openxmlformats.org/officeDocument/2006/relationships/hyperlink" Target="https://sapui5.hana.ondemand.com/sdk/#/topic/408b40efed3c416681e1bd8cdd8910d4.html" TargetMode="External"/><Relationship Id="rId2" Type="http://schemas.openxmlformats.org/officeDocument/2006/relationships/hyperlink" Target="https://sapui5.hana.ondemand.com/#/topic/003f755d46d34dd1bbce9ffe08c8d46a" TargetMode="External"/><Relationship Id="rId16" Type="http://schemas.openxmlformats.org/officeDocument/2006/relationships/hyperlink" Target="http://veui5infra.dhcp.wdf.sap.corp:8080/sapui5-sdk-dist/#/topic/bafc6867041644a9b596370e48a106ee" TargetMode="External"/><Relationship Id="rId20" Type="http://schemas.openxmlformats.org/officeDocument/2006/relationships/hyperlink" Target="https://blogs.sap.com/2016/11/19/sapui5-application-startup-performance-advanced-topics/" TargetMode="External"/><Relationship Id="rId1" Type="http://schemas.openxmlformats.org/officeDocument/2006/relationships/hyperlink" Target="http://veui5infra.dhcp.wdf.sap.corp:8080/sapui5-sdk-dist/#/topic/13ced9493472408999143bc99bbb73b9" TargetMode="External"/><Relationship Id="rId6" Type="http://schemas.openxmlformats.org/officeDocument/2006/relationships/hyperlink" Target="https://sapui5.hana.ondemand.com/#/topic/eded636b85584cd586b1fe231d2b5dac" TargetMode="External"/><Relationship Id="rId11" Type="http://schemas.openxmlformats.org/officeDocument/2006/relationships/hyperlink" Target="https://sapui5.hana.ondemand.com/#/topic/f51dbb78e7d5448e838cdc04bdf65403" TargetMode="External"/><Relationship Id="rId5" Type="http://schemas.openxmlformats.org/officeDocument/2006/relationships/hyperlink" Target="https://sapui5.hana.ondemand.com/#/topic/966d67c8cc5046419d1b35556cd9e447" TargetMode="External"/><Relationship Id="rId15" Type="http://schemas.openxmlformats.org/officeDocument/2006/relationships/hyperlink" Target="https://github.com/erlang/otp/wiki/Writing-good-commit-messages" TargetMode="External"/><Relationship Id="rId10" Type="http://schemas.openxmlformats.org/officeDocument/2006/relationships/hyperlink" Target="https://sapui5.hana.ondemand.com/#/topic/1ba0e44f1036439b95f25527664f14f7" TargetMode="External"/><Relationship Id="rId19" Type="http://schemas.openxmlformats.org/officeDocument/2006/relationships/hyperlink" Target="http://veui5infra.dhcp.wdf.sap.corp:8080/sapui5-sdk-dist/#/topic/8e3b6be7128344e9bdcfceb3219f0de7.html" TargetMode="External"/><Relationship Id="rId4" Type="http://schemas.openxmlformats.org/officeDocument/2006/relationships/hyperlink" Target="https://sapui5.hana.ondemand.com/#/topic/d9c146a4e0f049108cf8231bfca5585b" TargetMode="External"/><Relationship Id="rId9" Type="http://schemas.openxmlformats.org/officeDocument/2006/relationships/hyperlink" Target="https://sapui5.hana.ondemand.com/#/topic/9d87f925dfbb4e99b9e2963693aa00ef" TargetMode="External"/><Relationship Id="rId14" Type="http://schemas.openxmlformats.org/officeDocument/2006/relationships/hyperlink" Target="https://sapui5.hana.ondemand.com/#/topic/e9fc648661d84ed89360bbec3ae02611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sapui5.hana.ondemand.com/#/topic/e9fc648661d84ed89360bbec3ae02611" TargetMode="External"/><Relationship Id="rId13" Type="http://schemas.openxmlformats.org/officeDocument/2006/relationships/hyperlink" Target="http://veui5infra.dhcp.wdf.sap.corp:8080/sapui5-sdk-dist/#/topic/5a978fe3504e4dd39f5db0a46438ba64" TargetMode="External"/><Relationship Id="rId18" Type="http://schemas.openxmlformats.org/officeDocument/2006/relationships/hyperlink" Target="https://sapui5.hana.ondemand.com/#/topic/003f755d46d34dd1bbce9ffe08c8d46a" TargetMode="External"/><Relationship Id="rId3" Type="http://schemas.openxmlformats.org/officeDocument/2006/relationships/hyperlink" Target="http://veui5infra.dhcp.wdf.sap.corp:8080/sapui5-sdk-dist/#/topic/8e3b6be7128344e9bdcfceb3219f0de7.html" TargetMode="External"/><Relationship Id="rId7" Type="http://schemas.openxmlformats.org/officeDocument/2006/relationships/hyperlink" Target="https://sapui5.hana.ondemand.com/#/topic/9790d9aa686e4f818f2ad99057adb7ee" TargetMode="External"/><Relationship Id="rId12" Type="http://schemas.openxmlformats.org/officeDocument/2006/relationships/hyperlink" Target="https://sapui5.hana.ondemand.com/#/topic/eded636b85584cd586b1fe231d2b5dac" TargetMode="External"/><Relationship Id="rId17" Type="http://schemas.openxmlformats.org/officeDocument/2006/relationships/hyperlink" Target="http://veui5infra.dhcp.wdf.sap.corp:8080/sapui5-sdk-dist/#/topic/13ced9493472408999143bc99bbb73b9" TargetMode="External"/><Relationship Id="rId2" Type="http://schemas.openxmlformats.org/officeDocument/2006/relationships/hyperlink" Target="http://veui5infra.dhcp.wdf.sap.corp:8080/sapui5-sdk-dist/#/topic/016e0d44f8ff47d2bdf4fdad9b7bf7cd" TargetMode="External"/><Relationship Id="rId16" Type="http://schemas.openxmlformats.org/officeDocument/2006/relationships/hyperlink" Target="https://sapui5.hana.ondemand.com/#/topic/1ba0e44f1036439b95f25527664f14f7" TargetMode="External"/><Relationship Id="rId20" Type="http://schemas.openxmlformats.org/officeDocument/2006/relationships/hyperlink" Target="https://sapui5.hana.ondemand.com/#/topic/d9c146a4e0f049108cf8231bfca5585b" TargetMode="External"/><Relationship Id="rId1" Type="http://schemas.openxmlformats.org/officeDocument/2006/relationships/hyperlink" Target="https://sapui5.hana.ondemand.com/sdk/#/topic/408b40efed3c416681e1bd8cdd8910d4.html" TargetMode="External"/><Relationship Id="rId6" Type="http://schemas.openxmlformats.org/officeDocument/2006/relationships/hyperlink" Target="https://sapui5.hana.ondemand.com/#/topic/329a029f39e249a1bf89e3ffc006c8e1" TargetMode="External"/><Relationship Id="rId11" Type="http://schemas.openxmlformats.org/officeDocument/2006/relationships/hyperlink" Target="https://sapui5.hana.ondemand.com/#/topic/966d67c8cc5046419d1b35556cd9e447" TargetMode="External"/><Relationship Id="rId5" Type="http://schemas.openxmlformats.org/officeDocument/2006/relationships/hyperlink" Target="https://sapui5.hana.ondemand.com/#/topic/f51dbb78e7d5448e838cdc04bdf65403" TargetMode="External"/><Relationship Id="rId15" Type="http://schemas.openxmlformats.org/officeDocument/2006/relationships/hyperlink" Target="https://sapui5.hana.ondemand.com/#/topic/9d87f925dfbb4e99b9e2963693aa00ef" TargetMode="External"/><Relationship Id="rId10" Type="http://schemas.openxmlformats.org/officeDocument/2006/relationships/hyperlink" Target="http://veui5infra.dhcp.wdf.sap.corp:8080/sapui5-sdk-dist/#/topic/bafc6867041644a9b596370e48a106ee" TargetMode="External"/><Relationship Id="rId19" Type="http://schemas.openxmlformats.org/officeDocument/2006/relationships/hyperlink" Target="https://sapui5.hana.ondemand.com/#/topic/104135dda5524696ba641001f54c3a95" TargetMode="External"/><Relationship Id="rId4" Type="http://schemas.openxmlformats.org/officeDocument/2006/relationships/hyperlink" Target="https://blogs.sap.com/2016/11/19/sapui5-application-startup-performance-advanced-topics/" TargetMode="External"/><Relationship Id="rId9" Type="http://schemas.openxmlformats.org/officeDocument/2006/relationships/hyperlink" Target="https://github.com/erlang/otp/wiki/Writing-good-commit-messages" TargetMode="External"/><Relationship Id="rId14" Type="http://schemas.openxmlformats.org/officeDocument/2006/relationships/hyperlink" Target="https://sapui5.hana.ondemand.com/#/topic/030fcd14963048218488048f407f8f34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378193-F660-482B-AE1B-D8A39ECD1847}" type="doc">
      <dgm:prSet loTypeId="urn:microsoft.com/office/officeart/2011/layout/InterconnectedBlockProcess" loCatId="process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493F528-D9EA-4C4C-B7A9-F083AF7AAE70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D84010E2-580C-41DB-959A-8C312B9709A4}" type="parTrans" cxnId="{862C0FA4-7AEA-4400-88A2-44BE30B4B6DC}">
      <dgm:prSet/>
      <dgm:spPr/>
      <dgm:t>
        <a:bodyPr/>
        <a:lstStyle/>
        <a:p>
          <a:endParaRPr lang="en-US"/>
        </a:p>
      </dgm:t>
    </dgm:pt>
    <dgm:pt modelId="{B52ECFEA-FFA0-4863-A1F3-D343BF50E7D6}" type="sibTrans" cxnId="{862C0FA4-7AEA-4400-88A2-44BE30B4B6DC}">
      <dgm:prSet/>
      <dgm:spPr/>
      <dgm:t>
        <a:bodyPr/>
        <a:lstStyle/>
        <a:p>
          <a:endParaRPr lang="en-US"/>
        </a:p>
      </dgm:t>
    </dgm:pt>
    <dgm:pt modelId="{06527CAE-FDBC-4554-BEC7-A8F0DCA9A059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sz="1800" dirty="0">
              <a:hlinkClick xmlns:r="http://schemas.openxmlformats.org/officeDocument/2006/relationships" r:id="rId1"/>
            </a:rPr>
            <a:t>Development Tools</a:t>
          </a:r>
          <a:endParaRPr lang="en-US" sz="1800" dirty="0"/>
        </a:p>
        <a:p>
          <a:pPr algn="l">
            <a:buFont typeface="Wingdings" panose="05000000000000000000" pitchFamily="2" charset="2"/>
            <a:buChar char="v"/>
          </a:pPr>
          <a:r>
            <a:rPr lang="en-US" sz="1800" dirty="0">
              <a:hlinkClick xmlns:r="http://schemas.openxmlformats.org/officeDocument/2006/relationships" r:id="rId2"/>
            </a:rPr>
            <a:t>Project structure</a:t>
          </a:r>
          <a:endParaRPr lang="en-US" sz="1800" dirty="0"/>
        </a:p>
        <a:p>
          <a:pPr algn="l">
            <a:buFont typeface="Wingdings" panose="05000000000000000000" pitchFamily="2" charset="2"/>
            <a:buChar char="v"/>
          </a:pPr>
          <a:r>
            <a:rPr lang="en-US" sz="1800" dirty="0">
              <a:hlinkClick xmlns:r="http://schemas.openxmlformats.org/officeDocument/2006/relationships" r:id="rId3"/>
            </a:rPr>
            <a:t>File/folder names</a:t>
          </a:r>
          <a:endParaRPr lang="en-US" sz="1800" dirty="0"/>
        </a:p>
        <a:p>
          <a:pPr algn="l">
            <a:buFont typeface="Wingdings" panose="05000000000000000000" pitchFamily="2" charset="2"/>
            <a:buChar char="v"/>
          </a:pPr>
          <a:r>
            <a:rPr lang="en-US" sz="1800" dirty="0">
              <a:hlinkClick xmlns:r="http://schemas.openxmlformats.org/officeDocument/2006/relationships" r:id="rId4"/>
            </a:rPr>
            <a:t>Service usage</a:t>
          </a:r>
          <a:endParaRPr lang="en-US" sz="1800" dirty="0"/>
        </a:p>
        <a:p>
          <a:pPr algn="l">
            <a:buFont typeface="Arial" panose="020B0604020202020204" pitchFamily="34" charset="0"/>
            <a:buChar char="•"/>
          </a:pPr>
          <a:endParaRPr lang="en-US" sz="1800" dirty="0"/>
        </a:p>
      </dgm:t>
    </dgm:pt>
    <dgm:pt modelId="{208067B5-2926-44B2-89D2-95DCD8072AC3}" type="parTrans" cxnId="{332755A5-3452-47A7-86D4-6309EE65E9BB}">
      <dgm:prSet/>
      <dgm:spPr/>
      <dgm:t>
        <a:bodyPr/>
        <a:lstStyle/>
        <a:p>
          <a:endParaRPr lang="en-US"/>
        </a:p>
      </dgm:t>
    </dgm:pt>
    <dgm:pt modelId="{2CB119DF-5EA6-4099-BD36-880B4B22596D}" type="sibTrans" cxnId="{332755A5-3452-47A7-86D4-6309EE65E9BB}">
      <dgm:prSet/>
      <dgm:spPr/>
      <dgm:t>
        <a:bodyPr/>
        <a:lstStyle/>
        <a:p>
          <a:endParaRPr lang="en-US"/>
        </a:p>
      </dgm:t>
    </dgm:pt>
    <dgm:pt modelId="{947F5AE4-9A1F-4353-B992-CC4391BAE92B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7BEDFBBD-5A7A-4526-9419-204F1108AAFF}" type="parTrans" cxnId="{D4BBAE67-D952-4575-92FC-07812E07AD30}">
      <dgm:prSet/>
      <dgm:spPr/>
      <dgm:t>
        <a:bodyPr/>
        <a:lstStyle/>
        <a:p>
          <a:endParaRPr lang="en-US"/>
        </a:p>
      </dgm:t>
    </dgm:pt>
    <dgm:pt modelId="{E9931326-CFD7-46E6-B544-8F1268167DDF}" type="sibTrans" cxnId="{D4BBAE67-D952-4575-92FC-07812E07AD30}">
      <dgm:prSet/>
      <dgm:spPr/>
      <dgm:t>
        <a:bodyPr/>
        <a:lstStyle/>
        <a:p>
          <a:endParaRPr lang="en-US"/>
        </a:p>
      </dgm:t>
    </dgm:pt>
    <dgm:pt modelId="{A8784A3E-911B-40A8-A6D7-9CB0C45C52DD}">
      <dgm:prSet phldrT="[Text]"/>
      <dgm:spPr/>
      <dgm:t>
        <a:bodyPr/>
        <a:lstStyle/>
        <a:p>
          <a:pPr algn="l"/>
          <a:r>
            <a:rPr lang="en-US" dirty="0">
              <a:hlinkClick xmlns:r="http://schemas.openxmlformats.org/officeDocument/2006/relationships" r:id="rId5"/>
            </a:rPr>
            <a:t>Fragmentation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6"/>
            </a:rPr>
            <a:t>Nami-</a:t>
          </a:r>
          <a:r>
            <a:rPr lang="en-US" dirty="0" err="1">
              <a:hlinkClick xmlns:r="http://schemas.openxmlformats.org/officeDocument/2006/relationships" r:id="rId6"/>
            </a:rPr>
            <a:t>convension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7"/>
            </a:rPr>
            <a:t>Modules definition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8"/>
            </a:rPr>
            <a:t>JS Code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9"/>
            </a:rPr>
            <a:t>CSS Code</a:t>
          </a:r>
          <a:endParaRPr lang="en-US" dirty="0"/>
        </a:p>
        <a:p>
          <a:pPr algn="l"/>
          <a:r>
            <a:rPr lang="en-US" dirty="0" err="1">
              <a:hlinkClick xmlns:r="http://schemas.openxmlformats.org/officeDocument/2006/relationships" r:id="rId10"/>
            </a:rPr>
            <a:t>ESLint</a:t>
          </a:r>
          <a:r>
            <a:rPr lang="en-US" dirty="0">
              <a:hlinkClick xmlns:r="http://schemas.openxmlformats.org/officeDocument/2006/relationships" r:id="rId10"/>
            </a:rPr>
            <a:t> Checks</a:t>
          </a:r>
          <a:endParaRPr lang="en-US" dirty="0"/>
        </a:p>
        <a:p>
          <a:pPr algn="l"/>
          <a:endParaRPr lang="en-US" dirty="0"/>
        </a:p>
      </dgm:t>
    </dgm:pt>
    <dgm:pt modelId="{C62ADDED-91C8-41EC-8C69-64BEA8837FB0}" type="parTrans" cxnId="{99A856E4-5A70-4036-A765-6E9792B8FBDB}">
      <dgm:prSet/>
      <dgm:spPr/>
      <dgm:t>
        <a:bodyPr/>
        <a:lstStyle/>
        <a:p>
          <a:endParaRPr lang="en-US"/>
        </a:p>
      </dgm:t>
    </dgm:pt>
    <dgm:pt modelId="{AE76A66C-4F41-42D3-B7FE-065532D9E0A7}" type="sibTrans" cxnId="{99A856E4-5A70-4036-A765-6E9792B8FBDB}">
      <dgm:prSet/>
      <dgm:spPr/>
      <dgm:t>
        <a:bodyPr/>
        <a:lstStyle/>
        <a:p>
          <a:endParaRPr lang="en-US"/>
        </a:p>
      </dgm:t>
    </dgm:pt>
    <dgm:pt modelId="{BA1B333B-EA85-4BE4-B7ED-0C3EB1C1A52E}">
      <dgm:prSet phldrT="[Text]"/>
      <dgm:spPr/>
      <dgm:t>
        <a:bodyPr/>
        <a:lstStyle/>
        <a:p>
          <a:r>
            <a:rPr lang="en-US" dirty="0"/>
            <a:t>Stability</a:t>
          </a:r>
        </a:p>
      </dgm:t>
    </dgm:pt>
    <dgm:pt modelId="{8291E5B3-3B12-45BF-9B23-0867AB9DB0E2}" type="parTrans" cxnId="{9415587C-1860-41F2-BEFA-F2244E682A5E}">
      <dgm:prSet/>
      <dgm:spPr/>
      <dgm:t>
        <a:bodyPr/>
        <a:lstStyle/>
        <a:p>
          <a:endParaRPr lang="en-US"/>
        </a:p>
      </dgm:t>
    </dgm:pt>
    <dgm:pt modelId="{693D8FBE-0651-4BED-9063-3E76284CCA2E}" type="sibTrans" cxnId="{9415587C-1860-41F2-BEFA-F2244E682A5E}">
      <dgm:prSet/>
      <dgm:spPr/>
      <dgm:t>
        <a:bodyPr/>
        <a:lstStyle/>
        <a:p>
          <a:endParaRPr lang="en-US"/>
        </a:p>
      </dgm:t>
    </dgm:pt>
    <dgm:pt modelId="{7631E944-E6F1-43F3-BE40-E93EEE3DDB01}">
      <dgm:prSet phldrT="[Text]"/>
      <dgm:spPr/>
      <dgm:t>
        <a:bodyPr/>
        <a:lstStyle/>
        <a:p>
          <a:pPr algn="l"/>
          <a:r>
            <a:rPr lang="en-US" dirty="0">
              <a:hlinkClick xmlns:r="http://schemas.openxmlformats.org/officeDocument/2006/relationships" r:id="rId11"/>
            </a:rPr>
            <a:t>Stable Ids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2"/>
            </a:rPr>
            <a:t>Labels and tooltips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3"/>
            </a:rPr>
            <a:t>Internationalization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4"/>
            </a:rPr>
            <a:t>Visual appeal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5"/>
            </a:rPr>
            <a:t>Git commits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6"/>
            </a:rPr>
            <a:t>Product Standards</a:t>
          </a:r>
          <a:endParaRPr lang="en-US" dirty="0"/>
        </a:p>
      </dgm:t>
    </dgm:pt>
    <dgm:pt modelId="{203C211F-6176-422D-A273-68243E92DD74}" type="parTrans" cxnId="{06BA83F7-2D1C-444E-A835-068B59D40B28}">
      <dgm:prSet/>
      <dgm:spPr/>
      <dgm:t>
        <a:bodyPr/>
        <a:lstStyle/>
        <a:p>
          <a:endParaRPr lang="en-US"/>
        </a:p>
      </dgm:t>
    </dgm:pt>
    <dgm:pt modelId="{6F97C4B8-E21D-4AA8-94AF-D8D0D8E1C7CC}" type="sibTrans" cxnId="{06BA83F7-2D1C-444E-A835-068B59D40B28}">
      <dgm:prSet/>
      <dgm:spPr/>
      <dgm:t>
        <a:bodyPr/>
        <a:lstStyle/>
        <a:p>
          <a:endParaRPr lang="en-US"/>
        </a:p>
      </dgm:t>
    </dgm:pt>
    <dgm:pt modelId="{C17BEC61-E46A-45B7-B3B4-924E2CB173A5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823A9835-96F3-4481-ABBB-0843EDE29BFC}" type="parTrans" cxnId="{9F3B98E0-9BBB-4124-9684-92C5F6B63499}">
      <dgm:prSet/>
      <dgm:spPr/>
      <dgm:t>
        <a:bodyPr/>
        <a:lstStyle/>
        <a:p>
          <a:endParaRPr lang="en-US"/>
        </a:p>
      </dgm:t>
    </dgm:pt>
    <dgm:pt modelId="{19F68738-B1F8-4540-AC35-E45E988112F7}" type="sibTrans" cxnId="{9F3B98E0-9BBB-4124-9684-92C5F6B63499}">
      <dgm:prSet/>
      <dgm:spPr/>
      <dgm:t>
        <a:bodyPr/>
        <a:lstStyle/>
        <a:p>
          <a:endParaRPr lang="en-US"/>
        </a:p>
      </dgm:t>
    </dgm:pt>
    <dgm:pt modelId="{40B85E75-3E84-4A82-98D5-62F45E81831D}">
      <dgm:prSet phldrT="[Text]"/>
      <dgm:spPr/>
      <dgm:t>
        <a:bodyPr/>
        <a:lstStyle/>
        <a:p>
          <a:pPr algn="l"/>
          <a:r>
            <a:rPr lang="en-US" dirty="0">
              <a:hlinkClick xmlns:r="http://schemas.openxmlformats.org/officeDocument/2006/relationships" r:id="rId17"/>
            </a:rPr>
            <a:t>Asynchronous loading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8"/>
            </a:rPr>
            <a:t>Pagination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19"/>
            </a:rPr>
            <a:t>Server side preparation for analytics</a:t>
          </a:r>
          <a:endParaRPr lang="en-US" dirty="0"/>
        </a:p>
        <a:p>
          <a:pPr algn="l"/>
          <a:r>
            <a:rPr lang="en-US" dirty="0">
              <a:hlinkClick xmlns:r="http://schemas.openxmlformats.org/officeDocument/2006/relationships" r:id="rId20"/>
            </a:rPr>
            <a:t>Advance performance</a:t>
          </a:r>
          <a:endParaRPr lang="en-US" dirty="0"/>
        </a:p>
        <a:p>
          <a:pPr algn="l"/>
          <a:endParaRPr lang="en-US" dirty="0"/>
        </a:p>
      </dgm:t>
    </dgm:pt>
    <dgm:pt modelId="{4C5D23A6-AC21-4386-AB5D-97055D1E2817}" type="parTrans" cxnId="{85D6087E-F706-4DF3-B791-2D339967D7F0}">
      <dgm:prSet/>
      <dgm:spPr/>
      <dgm:t>
        <a:bodyPr/>
        <a:lstStyle/>
        <a:p>
          <a:endParaRPr lang="en-US"/>
        </a:p>
      </dgm:t>
    </dgm:pt>
    <dgm:pt modelId="{F45D613E-DD7D-42CE-9CC6-CDA81091E656}" type="sibTrans" cxnId="{85D6087E-F706-4DF3-B791-2D339967D7F0}">
      <dgm:prSet/>
      <dgm:spPr/>
      <dgm:t>
        <a:bodyPr/>
        <a:lstStyle/>
        <a:p>
          <a:endParaRPr lang="en-US"/>
        </a:p>
      </dgm:t>
    </dgm:pt>
    <dgm:pt modelId="{631712FF-2451-4779-AA89-D54F019F43ED}">
      <dgm:prSet phldrT="[Text]"/>
      <dgm:spPr/>
      <dgm:t>
        <a:bodyPr/>
        <a:lstStyle/>
        <a:p>
          <a:pPr algn="l"/>
          <a:endParaRPr lang="en-US" dirty="0"/>
        </a:p>
      </dgm:t>
    </dgm:pt>
    <dgm:pt modelId="{529EE48E-1E02-4EA8-867B-AC17F025DDA3}" type="parTrans" cxnId="{3314BFEC-2E14-4339-8552-8D2E499F9ACF}">
      <dgm:prSet/>
      <dgm:spPr/>
      <dgm:t>
        <a:bodyPr/>
        <a:lstStyle/>
        <a:p>
          <a:endParaRPr lang="en-US"/>
        </a:p>
      </dgm:t>
    </dgm:pt>
    <dgm:pt modelId="{F069C26E-8D41-40C9-8527-D0077513E1B6}" type="sibTrans" cxnId="{3314BFEC-2E14-4339-8552-8D2E499F9ACF}">
      <dgm:prSet/>
      <dgm:spPr/>
      <dgm:t>
        <a:bodyPr/>
        <a:lstStyle/>
        <a:p>
          <a:endParaRPr lang="en-US"/>
        </a:p>
      </dgm:t>
    </dgm:pt>
    <dgm:pt modelId="{7984CA0D-7E11-476E-B5B6-E8D80EF94BF0}" type="pres">
      <dgm:prSet presAssocID="{8A378193-F660-482B-AE1B-D8A39ECD1847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1C2DE13A-0B13-4D88-AC71-C09AE588CB5B}" type="pres">
      <dgm:prSet presAssocID="{C17BEC61-E46A-45B7-B3B4-924E2CB173A5}" presName="ChildAccent4" presStyleCnt="0"/>
      <dgm:spPr/>
    </dgm:pt>
    <dgm:pt modelId="{7DC0998C-C001-475C-82DE-F92DB545EEAB}" type="pres">
      <dgm:prSet presAssocID="{C17BEC61-E46A-45B7-B3B4-924E2CB173A5}" presName="ChildAccent" presStyleLbl="alignImgPlace1" presStyleIdx="0" presStyleCnt="4" custScaleX="115970" custScaleY="81554" custLinFactNeighborY="-8850"/>
      <dgm:spPr/>
    </dgm:pt>
    <dgm:pt modelId="{A8B582A0-791A-4217-9BB3-5D57BA90CDEA}" type="pres">
      <dgm:prSet presAssocID="{C17BEC61-E46A-45B7-B3B4-924E2CB173A5}" presName="Child4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9BA0C59-FEE5-4F5D-9444-E4D2DDA682AA}" type="pres">
      <dgm:prSet presAssocID="{C17BEC61-E46A-45B7-B3B4-924E2CB173A5}" presName="Parent4" presStyleLbl="node1" presStyleIdx="0" presStyleCnt="4" custScaleX="115970">
        <dgm:presLayoutVars>
          <dgm:chMax val="2"/>
          <dgm:chPref val="1"/>
          <dgm:bulletEnabled val="1"/>
        </dgm:presLayoutVars>
      </dgm:prSet>
      <dgm:spPr/>
    </dgm:pt>
    <dgm:pt modelId="{B7B6C52F-33A6-4C47-8CD8-CD774A4DDE9C}" type="pres">
      <dgm:prSet presAssocID="{BA1B333B-EA85-4BE4-B7ED-0C3EB1C1A52E}" presName="ChildAccent3" presStyleCnt="0"/>
      <dgm:spPr/>
    </dgm:pt>
    <dgm:pt modelId="{F5059AFB-1BF4-4284-AC97-9546338ADD02}" type="pres">
      <dgm:prSet presAssocID="{BA1B333B-EA85-4BE4-B7ED-0C3EB1C1A52E}" presName="ChildAccent" presStyleLbl="alignImgPlace1" presStyleIdx="1" presStyleCnt="4" custScaleX="118331" custScaleY="80211" custLinFactNeighborX="-17402" custLinFactNeighborY="-9070"/>
      <dgm:spPr/>
    </dgm:pt>
    <dgm:pt modelId="{D886D026-D45A-4F29-AFCC-B3EAE4A61332}" type="pres">
      <dgm:prSet presAssocID="{BA1B333B-EA85-4BE4-B7ED-0C3EB1C1A52E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E1C24E4-AAD2-4629-99F0-E9DD8B44AC55}" type="pres">
      <dgm:prSet presAssocID="{BA1B333B-EA85-4BE4-B7ED-0C3EB1C1A52E}" presName="Parent3" presStyleLbl="node1" presStyleIdx="1" presStyleCnt="4" custScaleX="118331" custLinFactNeighborX="-17402" custLinFactNeighborY="891">
        <dgm:presLayoutVars>
          <dgm:chMax val="2"/>
          <dgm:chPref val="1"/>
          <dgm:bulletEnabled val="1"/>
        </dgm:presLayoutVars>
      </dgm:prSet>
      <dgm:spPr/>
    </dgm:pt>
    <dgm:pt modelId="{33AC94A0-D752-4370-A987-036C2F8C8B24}" type="pres">
      <dgm:prSet presAssocID="{947F5AE4-9A1F-4353-B992-CC4391BAE92B}" presName="ChildAccent2" presStyleCnt="0"/>
      <dgm:spPr/>
    </dgm:pt>
    <dgm:pt modelId="{E13C0C67-C639-41C8-A7F9-E7AF880AF1F6}" type="pres">
      <dgm:prSet presAssocID="{947F5AE4-9A1F-4353-B992-CC4391BAE92B}" presName="ChildAccent" presStyleLbl="alignImgPlace1" presStyleIdx="2" presStyleCnt="4" custScaleX="121382" custScaleY="79413" custLinFactNeighborX="-37289" custLinFactNeighborY="-9586"/>
      <dgm:spPr/>
    </dgm:pt>
    <dgm:pt modelId="{2BEA56D1-663D-4C92-BF49-806EE89341D8}" type="pres">
      <dgm:prSet presAssocID="{947F5AE4-9A1F-4353-B992-CC4391BAE92B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5614015-DCD2-40DE-A9A9-9A410CDA04E4}" type="pres">
      <dgm:prSet presAssocID="{947F5AE4-9A1F-4353-B992-CC4391BAE92B}" presName="Parent2" presStyleLbl="node1" presStyleIdx="2" presStyleCnt="4" custScaleX="121382" custLinFactNeighborX="-37289" custLinFactNeighborY="2141">
        <dgm:presLayoutVars>
          <dgm:chMax val="2"/>
          <dgm:chPref val="1"/>
          <dgm:bulletEnabled val="1"/>
        </dgm:presLayoutVars>
      </dgm:prSet>
      <dgm:spPr/>
    </dgm:pt>
    <dgm:pt modelId="{D13A7772-58A1-48E6-89AB-6AF97DDC7E24}" type="pres">
      <dgm:prSet presAssocID="{C493F528-D9EA-4C4C-B7A9-F083AF7AAE70}" presName="ChildAccent1" presStyleCnt="0"/>
      <dgm:spPr/>
    </dgm:pt>
    <dgm:pt modelId="{DB8EC6B8-67DE-4FAC-B401-861D245BA54A}" type="pres">
      <dgm:prSet presAssocID="{C493F528-D9EA-4C4C-B7A9-F083AF7AAE70}" presName="ChildAccent" presStyleLbl="alignImgPlace1" presStyleIdx="3" presStyleCnt="4" custScaleX="119870" custScaleY="79066" custLinFactNeighborX="-59276" custLinFactNeighborY="-10014"/>
      <dgm:spPr/>
    </dgm:pt>
    <dgm:pt modelId="{13314D5A-2B6E-4BAB-A2A9-1DF257F8E652}" type="pres">
      <dgm:prSet presAssocID="{C493F528-D9EA-4C4C-B7A9-F083AF7AAE70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A4BBA19-2DF6-4660-B851-2550AD1CFA8E}" type="pres">
      <dgm:prSet presAssocID="{C493F528-D9EA-4C4C-B7A9-F083AF7AAE70}" presName="Parent1" presStyleLbl="node1" presStyleIdx="3" presStyleCnt="4" custScaleX="119870" custLinFactNeighborX="-58436" custLinFactNeighborY="4889">
        <dgm:presLayoutVars>
          <dgm:chMax val="2"/>
          <dgm:chPref val="1"/>
          <dgm:bulletEnabled val="1"/>
        </dgm:presLayoutVars>
      </dgm:prSet>
      <dgm:spPr/>
    </dgm:pt>
  </dgm:ptLst>
  <dgm:cxnLst>
    <dgm:cxn modelId="{F8884317-6434-4D10-AC85-DFF8FEE61C87}" type="presOf" srcId="{7631E944-E6F1-43F3-BE40-E93EEE3DDB01}" destId="{D886D026-D45A-4F29-AFCC-B3EAE4A61332}" srcOrd="1" destOrd="0" presId="urn:microsoft.com/office/officeart/2011/layout/InterconnectedBlockProcess"/>
    <dgm:cxn modelId="{01E0B520-73BA-4F98-92D3-F12493DF9E82}" type="presOf" srcId="{631712FF-2451-4779-AA89-D54F019F43ED}" destId="{A8B582A0-791A-4217-9BB3-5D57BA90CDEA}" srcOrd="1" destOrd="1" presId="urn:microsoft.com/office/officeart/2011/layout/InterconnectedBlockProcess"/>
    <dgm:cxn modelId="{9D388126-2802-4308-AE98-8E5149EF9B53}" type="presOf" srcId="{947F5AE4-9A1F-4353-B992-CC4391BAE92B}" destId="{35614015-DCD2-40DE-A9A9-9A410CDA04E4}" srcOrd="0" destOrd="0" presId="urn:microsoft.com/office/officeart/2011/layout/InterconnectedBlockProcess"/>
    <dgm:cxn modelId="{7A48CC30-950B-401D-99DA-CFADB5C1B359}" type="presOf" srcId="{BA1B333B-EA85-4BE4-B7ED-0C3EB1C1A52E}" destId="{BE1C24E4-AAD2-4629-99F0-E9DD8B44AC55}" srcOrd="0" destOrd="0" presId="urn:microsoft.com/office/officeart/2011/layout/InterconnectedBlockProcess"/>
    <dgm:cxn modelId="{42591F39-2675-4010-ACAE-3118AB1CFBE3}" type="presOf" srcId="{8A378193-F660-482B-AE1B-D8A39ECD1847}" destId="{7984CA0D-7E11-476E-B5B6-E8D80EF94BF0}" srcOrd="0" destOrd="0" presId="urn:microsoft.com/office/officeart/2011/layout/InterconnectedBlockProcess"/>
    <dgm:cxn modelId="{AC715F3B-D1C4-4821-800E-55DCE14C7689}" type="presOf" srcId="{40B85E75-3E84-4A82-98D5-62F45E81831D}" destId="{A8B582A0-791A-4217-9BB3-5D57BA90CDEA}" srcOrd="1" destOrd="0" presId="urn:microsoft.com/office/officeart/2011/layout/InterconnectedBlockProcess"/>
    <dgm:cxn modelId="{BF0C6C5C-F098-4A34-9CF0-1B2FCA90999B}" type="presOf" srcId="{C493F528-D9EA-4C4C-B7A9-F083AF7AAE70}" destId="{9A4BBA19-2DF6-4660-B851-2550AD1CFA8E}" srcOrd="0" destOrd="0" presId="urn:microsoft.com/office/officeart/2011/layout/InterconnectedBlockProcess"/>
    <dgm:cxn modelId="{FFC6FE61-B83A-42AD-94F5-AA56FBB28F58}" type="presOf" srcId="{C17BEC61-E46A-45B7-B3B4-924E2CB173A5}" destId="{E9BA0C59-FEE5-4F5D-9444-E4D2DDA682AA}" srcOrd="0" destOrd="0" presId="urn:microsoft.com/office/officeart/2011/layout/InterconnectedBlockProcess"/>
    <dgm:cxn modelId="{9935E965-2BFC-4EEA-B221-0765B07A6F0A}" type="presOf" srcId="{06527CAE-FDBC-4554-BEC7-A8F0DCA9A059}" destId="{DB8EC6B8-67DE-4FAC-B401-861D245BA54A}" srcOrd="0" destOrd="0" presId="urn:microsoft.com/office/officeart/2011/layout/InterconnectedBlockProcess"/>
    <dgm:cxn modelId="{D4BBAE67-D952-4575-92FC-07812E07AD30}" srcId="{8A378193-F660-482B-AE1B-D8A39ECD1847}" destId="{947F5AE4-9A1F-4353-B992-CC4391BAE92B}" srcOrd="1" destOrd="0" parTransId="{7BEDFBBD-5A7A-4526-9419-204F1108AAFF}" sibTransId="{E9931326-CFD7-46E6-B544-8F1268167DDF}"/>
    <dgm:cxn modelId="{CF6E4856-2019-46F5-9783-AE78BC69B338}" type="presOf" srcId="{06527CAE-FDBC-4554-BEC7-A8F0DCA9A059}" destId="{13314D5A-2B6E-4BAB-A2A9-1DF257F8E652}" srcOrd="1" destOrd="0" presId="urn:microsoft.com/office/officeart/2011/layout/InterconnectedBlockProcess"/>
    <dgm:cxn modelId="{9415587C-1860-41F2-BEFA-F2244E682A5E}" srcId="{8A378193-F660-482B-AE1B-D8A39ECD1847}" destId="{BA1B333B-EA85-4BE4-B7ED-0C3EB1C1A52E}" srcOrd="2" destOrd="0" parTransId="{8291E5B3-3B12-45BF-9B23-0867AB9DB0E2}" sibTransId="{693D8FBE-0651-4BED-9063-3E76284CCA2E}"/>
    <dgm:cxn modelId="{85D6087E-F706-4DF3-B791-2D339967D7F0}" srcId="{C17BEC61-E46A-45B7-B3B4-924E2CB173A5}" destId="{40B85E75-3E84-4A82-98D5-62F45E81831D}" srcOrd="0" destOrd="0" parTransId="{4C5D23A6-AC21-4386-AB5D-97055D1E2817}" sibTransId="{F45D613E-DD7D-42CE-9CC6-CDA81091E656}"/>
    <dgm:cxn modelId="{130C0D88-B7F4-438D-8E08-345F6C393851}" type="presOf" srcId="{A8784A3E-911B-40A8-A6D7-9CB0C45C52DD}" destId="{E13C0C67-C639-41C8-A7F9-E7AF880AF1F6}" srcOrd="0" destOrd="0" presId="urn:microsoft.com/office/officeart/2011/layout/InterconnectedBlockProcess"/>
    <dgm:cxn modelId="{862C0FA4-7AEA-4400-88A2-44BE30B4B6DC}" srcId="{8A378193-F660-482B-AE1B-D8A39ECD1847}" destId="{C493F528-D9EA-4C4C-B7A9-F083AF7AAE70}" srcOrd="0" destOrd="0" parTransId="{D84010E2-580C-41DB-959A-8C312B9709A4}" sibTransId="{B52ECFEA-FFA0-4863-A1F3-D343BF50E7D6}"/>
    <dgm:cxn modelId="{332755A5-3452-47A7-86D4-6309EE65E9BB}" srcId="{C493F528-D9EA-4C4C-B7A9-F083AF7AAE70}" destId="{06527CAE-FDBC-4554-BEC7-A8F0DCA9A059}" srcOrd="0" destOrd="0" parTransId="{208067B5-2926-44B2-89D2-95DCD8072AC3}" sibTransId="{2CB119DF-5EA6-4099-BD36-880B4B22596D}"/>
    <dgm:cxn modelId="{4B037FB5-FB13-40E9-9FB1-742F8768EBED}" type="presOf" srcId="{40B85E75-3E84-4A82-98D5-62F45E81831D}" destId="{7DC0998C-C001-475C-82DE-F92DB545EEAB}" srcOrd="0" destOrd="0" presId="urn:microsoft.com/office/officeart/2011/layout/InterconnectedBlockProcess"/>
    <dgm:cxn modelId="{5B494ED5-50C8-40B2-B85B-AF21F132FBDE}" type="presOf" srcId="{A8784A3E-911B-40A8-A6D7-9CB0C45C52DD}" destId="{2BEA56D1-663D-4C92-BF49-806EE89341D8}" srcOrd="1" destOrd="0" presId="urn:microsoft.com/office/officeart/2011/layout/InterconnectedBlockProcess"/>
    <dgm:cxn modelId="{778EBBDA-61B7-44E8-9F03-62794EE3A985}" type="presOf" srcId="{7631E944-E6F1-43F3-BE40-E93EEE3DDB01}" destId="{F5059AFB-1BF4-4284-AC97-9546338ADD02}" srcOrd="0" destOrd="0" presId="urn:microsoft.com/office/officeart/2011/layout/InterconnectedBlockProcess"/>
    <dgm:cxn modelId="{9F3B98E0-9BBB-4124-9684-92C5F6B63499}" srcId="{8A378193-F660-482B-AE1B-D8A39ECD1847}" destId="{C17BEC61-E46A-45B7-B3B4-924E2CB173A5}" srcOrd="3" destOrd="0" parTransId="{823A9835-96F3-4481-ABBB-0843EDE29BFC}" sibTransId="{19F68738-B1F8-4540-AC35-E45E988112F7}"/>
    <dgm:cxn modelId="{99A856E4-5A70-4036-A765-6E9792B8FBDB}" srcId="{947F5AE4-9A1F-4353-B992-CC4391BAE92B}" destId="{A8784A3E-911B-40A8-A6D7-9CB0C45C52DD}" srcOrd="0" destOrd="0" parTransId="{C62ADDED-91C8-41EC-8C69-64BEA8837FB0}" sibTransId="{AE76A66C-4F41-42D3-B7FE-065532D9E0A7}"/>
    <dgm:cxn modelId="{3314BFEC-2E14-4339-8552-8D2E499F9ACF}" srcId="{C17BEC61-E46A-45B7-B3B4-924E2CB173A5}" destId="{631712FF-2451-4779-AA89-D54F019F43ED}" srcOrd="1" destOrd="0" parTransId="{529EE48E-1E02-4EA8-867B-AC17F025DDA3}" sibTransId="{F069C26E-8D41-40C9-8527-D0077513E1B6}"/>
    <dgm:cxn modelId="{D8698CEF-BA3C-48CB-9A21-5BDA4FDA8051}" type="presOf" srcId="{631712FF-2451-4779-AA89-D54F019F43ED}" destId="{7DC0998C-C001-475C-82DE-F92DB545EEAB}" srcOrd="0" destOrd="1" presId="urn:microsoft.com/office/officeart/2011/layout/InterconnectedBlockProcess"/>
    <dgm:cxn modelId="{06BA83F7-2D1C-444E-A835-068B59D40B28}" srcId="{BA1B333B-EA85-4BE4-B7ED-0C3EB1C1A52E}" destId="{7631E944-E6F1-43F3-BE40-E93EEE3DDB01}" srcOrd="0" destOrd="0" parTransId="{203C211F-6176-422D-A273-68243E92DD74}" sibTransId="{6F97C4B8-E21D-4AA8-94AF-D8D0D8E1C7CC}"/>
    <dgm:cxn modelId="{BCB18B3F-1D20-44A1-9A2A-847028D703B9}" type="presParOf" srcId="{7984CA0D-7E11-476E-B5B6-E8D80EF94BF0}" destId="{1C2DE13A-0B13-4D88-AC71-C09AE588CB5B}" srcOrd="0" destOrd="0" presId="urn:microsoft.com/office/officeart/2011/layout/InterconnectedBlockProcess"/>
    <dgm:cxn modelId="{9C804BFD-6FA3-4D11-87AF-38835EACD94F}" type="presParOf" srcId="{1C2DE13A-0B13-4D88-AC71-C09AE588CB5B}" destId="{7DC0998C-C001-475C-82DE-F92DB545EEAB}" srcOrd="0" destOrd="0" presId="urn:microsoft.com/office/officeart/2011/layout/InterconnectedBlockProcess"/>
    <dgm:cxn modelId="{6D7D7A5A-F1F3-4034-A128-28406B65C813}" type="presParOf" srcId="{7984CA0D-7E11-476E-B5B6-E8D80EF94BF0}" destId="{A8B582A0-791A-4217-9BB3-5D57BA90CDEA}" srcOrd="1" destOrd="0" presId="urn:microsoft.com/office/officeart/2011/layout/InterconnectedBlockProcess"/>
    <dgm:cxn modelId="{BEE4EDE5-F841-4169-A72D-B9DB81D3FE82}" type="presParOf" srcId="{7984CA0D-7E11-476E-B5B6-E8D80EF94BF0}" destId="{E9BA0C59-FEE5-4F5D-9444-E4D2DDA682AA}" srcOrd="2" destOrd="0" presId="urn:microsoft.com/office/officeart/2011/layout/InterconnectedBlockProcess"/>
    <dgm:cxn modelId="{452B0AFF-877B-4B79-BC85-3DAEE4AE88A9}" type="presParOf" srcId="{7984CA0D-7E11-476E-B5B6-E8D80EF94BF0}" destId="{B7B6C52F-33A6-4C47-8CD8-CD774A4DDE9C}" srcOrd="3" destOrd="0" presId="urn:microsoft.com/office/officeart/2011/layout/InterconnectedBlockProcess"/>
    <dgm:cxn modelId="{F4BDC69D-B6B5-4AA3-B897-53E5B6121099}" type="presParOf" srcId="{B7B6C52F-33A6-4C47-8CD8-CD774A4DDE9C}" destId="{F5059AFB-1BF4-4284-AC97-9546338ADD02}" srcOrd="0" destOrd="0" presId="urn:microsoft.com/office/officeart/2011/layout/InterconnectedBlockProcess"/>
    <dgm:cxn modelId="{EF710861-638F-40CC-89F4-FCB77AD296C6}" type="presParOf" srcId="{7984CA0D-7E11-476E-B5B6-E8D80EF94BF0}" destId="{D886D026-D45A-4F29-AFCC-B3EAE4A61332}" srcOrd="4" destOrd="0" presId="urn:microsoft.com/office/officeart/2011/layout/InterconnectedBlockProcess"/>
    <dgm:cxn modelId="{7013FE01-EA56-4D4D-960F-EA77FD6A25EC}" type="presParOf" srcId="{7984CA0D-7E11-476E-B5B6-E8D80EF94BF0}" destId="{BE1C24E4-AAD2-4629-99F0-E9DD8B44AC55}" srcOrd="5" destOrd="0" presId="urn:microsoft.com/office/officeart/2011/layout/InterconnectedBlockProcess"/>
    <dgm:cxn modelId="{881890B3-CACD-4B1D-BC7B-68CD7936D3F4}" type="presParOf" srcId="{7984CA0D-7E11-476E-B5B6-E8D80EF94BF0}" destId="{33AC94A0-D752-4370-A987-036C2F8C8B24}" srcOrd="6" destOrd="0" presId="urn:microsoft.com/office/officeart/2011/layout/InterconnectedBlockProcess"/>
    <dgm:cxn modelId="{5731201D-E1C7-42A0-8A69-A172F0A43091}" type="presParOf" srcId="{33AC94A0-D752-4370-A987-036C2F8C8B24}" destId="{E13C0C67-C639-41C8-A7F9-E7AF880AF1F6}" srcOrd="0" destOrd="0" presId="urn:microsoft.com/office/officeart/2011/layout/InterconnectedBlockProcess"/>
    <dgm:cxn modelId="{7091616B-B5EB-4501-BE0B-45D95458E924}" type="presParOf" srcId="{7984CA0D-7E11-476E-B5B6-E8D80EF94BF0}" destId="{2BEA56D1-663D-4C92-BF49-806EE89341D8}" srcOrd="7" destOrd="0" presId="urn:microsoft.com/office/officeart/2011/layout/InterconnectedBlockProcess"/>
    <dgm:cxn modelId="{F6FF8C48-25AC-4C3E-8FB7-975213702E6C}" type="presParOf" srcId="{7984CA0D-7E11-476E-B5B6-E8D80EF94BF0}" destId="{35614015-DCD2-40DE-A9A9-9A410CDA04E4}" srcOrd="8" destOrd="0" presId="urn:microsoft.com/office/officeart/2011/layout/InterconnectedBlockProcess"/>
    <dgm:cxn modelId="{04D63837-5CBA-4122-80ED-B2527629802E}" type="presParOf" srcId="{7984CA0D-7E11-476E-B5B6-E8D80EF94BF0}" destId="{D13A7772-58A1-48E6-89AB-6AF97DDC7E24}" srcOrd="9" destOrd="0" presId="urn:microsoft.com/office/officeart/2011/layout/InterconnectedBlockProcess"/>
    <dgm:cxn modelId="{672F88FB-3547-4162-BF98-43D58489FD7E}" type="presParOf" srcId="{D13A7772-58A1-48E6-89AB-6AF97DDC7E24}" destId="{DB8EC6B8-67DE-4FAC-B401-861D245BA54A}" srcOrd="0" destOrd="0" presId="urn:microsoft.com/office/officeart/2011/layout/InterconnectedBlockProcess"/>
    <dgm:cxn modelId="{7A6DB520-C9AD-40F3-A421-6A97B1CC82E9}" type="presParOf" srcId="{7984CA0D-7E11-476E-B5B6-E8D80EF94BF0}" destId="{13314D5A-2B6E-4BAB-A2A9-1DF257F8E652}" srcOrd="10" destOrd="0" presId="urn:microsoft.com/office/officeart/2011/layout/InterconnectedBlockProcess"/>
    <dgm:cxn modelId="{4400922D-D021-4ED0-A222-9F6BAB06A38B}" type="presParOf" srcId="{7984CA0D-7E11-476E-B5B6-E8D80EF94BF0}" destId="{9A4BBA19-2DF6-4660-B851-2550AD1CFA8E}" srcOrd="11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0998C-C001-475C-82DE-F92DB545EEAB}">
      <dsp:nvSpPr>
        <dsp:cNvPr id="0" name=""/>
        <dsp:cNvSpPr/>
      </dsp:nvSpPr>
      <dsp:spPr>
        <a:xfrm>
          <a:off x="7551016" y="1383339"/>
          <a:ext cx="2379338" cy="3983719"/>
        </a:xfrm>
        <a:prstGeom prst="wedgeRectCallout">
          <a:avLst>
            <a:gd name="adj1" fmla="val 0"/>
            <a:gd name="adj2" fmla="val 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325" tIns="60325" rIns="60325" bIns="6032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"/>
            </a:rPr>
            <a:t>Asynchronous loading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2"/>
            </a:rPr>
            <a:t>Pagination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3"/>
            </a:rPr>
            <a:t>Server side preparation for analytics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4"/>
            </a:rPr>
            <a:t>Advance performance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7852716" y="1383339"/>
        <a:ext cx="2077638" cy="3983719"/>
      </dsp:txXfrm>
    </dsp:sp>
    <dsp:sp modelId="{E9BA0C59-FEE5-4F5D-9444-E4D2DDA682AA}">
      <dsp:nvSpPr>
        <dsp:cNvPr id="0" name=""/>
        <dsp:cNvSpPr/>
      </dsp:nvSpPr>
      <dsp:spPr>
        <a:xfrm>
          <a:off x="7551016" y="225260"/>
          <a:ext cx="2379338" cy="11398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Performance</a:t>
          </a:r>
        </a:p>
      </dsp:txBody>
      <dsp:txXfrm>
        <a:off x="7551016" y="225260"/>
        <a:ext cx="2379338" cy="1139858"/>
      </dsp:txXfrm>
    </dsp:sp>
    <dsp:sp modelId="{F5059AFB-1BF4-4284-AC97-9546338ADD02}">
      <dsp:nvSpPr>
        <dsp:cNvPr id="0" name=""/>
        <dsp:cNvSpPr/>
      </dsp:nvSpPr>
      <dsp:spPr>
        <a:xfrm>
          <a:off x="5118077" y="1402711"/>
          <a:ext cx="2427779" cy="365716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4">
            <a:tint val="50000"/>
            <a:hueOff val="-2926950"/>
            <a:satOff val="18675"/>
            <a:lumOff val="37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325" tIns="60325" rIns="60325" bIns="6032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5"/>
            </a:rPr>
            <a:t>Stable Ids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6"/>
            </a:rPr>
            <a:t>Labels and tooltips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7"/>
            </a:rPr>
            <a:t>Internationalization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8"/>
            </a:rPr>
            <a:t>Visual appeal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9"/>
            </a:rPr>
            <a:t>Git commits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0"/>
            </a:rPr>
            <a:t>Product Standards</a:t>
          </a:r>
          <a:endParaRPr lang="en-US" sz="1900" kern="1200" dirty="0"/>
        </a:p>
      </dsp:txBody>
      <dsp:txXfrm>
        <a:off x="5425919" y="1402711"/>
        <a:ext cx="2119936" cy="3657166"/>
      </dsp:txXfrm>
    </dsp:sp>
    <dsp:sp modelId="{BE1C24E4-AAD2-4629-99F0-E9DD8B44AC55}">
      <dsp:nvSpPr>
        <dsp:cNvPr id="0" name=""/>
        <dsp:cNvSpPr/>
      </dsp:nvSpPr>
      <dsp:spPr>
        <a:xfrm>
          <a:off x="5118077" y="399644"/>
          <a:ext cx="2427779" cy="977193"/>
        </a:xfrm>
        <a:prstGeom prst="rect">
          <a:avLst/>
        </a:prstGeom>
        <a:solidFill>
          <a:schemeClr val="accent4">
            <a:hueOff val="-2757287"/>
            <a:satOff val="15482"/>
            <a:lumOff val="-71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Stability</a:t>
          </a:r>
        </a:p>
      </dsp:txBody>
      <dsp:txXfrm>
        <a:off x="5118077" y="399644"/>
        <a:ext cx="2427779" cy="977193"/>
      </dsp:txXfrm>
    </dsp:sp>
    <dsp:sp modelId="{E13C0C67-C639-41C8-A7F9-E7AF880AF1F6}">
      <dsp:nvSpPr>
        <dsp:cNvPr id="0" name=""/>
        <dsp:cNvSpPr/>
      </dsp:nvSpPr>
      <dsp:spPr>
        <a:xfrm>
          <a:off x="2627075" y="1395071"/>
          <a:ext cx="2490375" cy="3361950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4">
            <a:tint val="50000"/>
            <a:hueOff val="-5853899"/>
            <a:satOff val="37349"/>
            <a:lumOff val="756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325" tIns="60325" rIns="60325" bIns="6032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1"/>
            </a:rPr>
            <a:t>Fragmentation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2"/>
            </a:rPr>
            <a:t>Nami-</a:t>
          </a:r>
          <a:r>
            <a:rPr lang="en-US" sz="1900" kern="1200" dirty="0" err="1">
              <a:hlinkClick xmlns:r="http://schemas.openxmlformats.org/officeDocument/2006/relationships" r:id="rId12"/>
            </a:rPr>
            <a:t>convension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3"/>
            </a:rPr>
            <a:t>Modules definition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4"/>
            </a:rPr>
            <a:t>JS Code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15"/>
            </a:rPr>
            <a:t>CSS Code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hlinkClick xmlns:r="http://schemas.openxmlformats.org/officeDocument/2006/relationships" r:id="rId16"/>
            </a:rPr>
            <a:t>ESLint</a:t>
          </a:r>
          <a:r>
            <a:rPr lang="en-US" sz="1900" kern="1200" dirty="0">
              <a:hlinkClick xmlns:r="http://schemas.openxmlformats.org/officeDocument/2006/relationships" r:id="rId16"/>
            </a:rPr>
            <a:t> Checks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2942855" y="1395071"/>
        <a:ext cx="2174596" cy="3361950"/>
      </dsp:txXfrm>
    </dsp:sp>
    <dsp:sp modelId="{35614015-DCD2-40DE-A9A9-9A410CDA04E4}">
      <dsp:nvSpPr>
        <dsp:cNvPr id="0" name=""/>
        <dsp:cNvSpPr/>
      </dsp:nvSpPr>
      <dsp:spPr>
        <a:xfrm>
          <a:off x="2627075" y="568618"/>
          <a:ext cx="2490375" cy="813926"/>
        </a:xfrm>
        <a:prstGeom prst="rect">
          <a:avLst/>
        </a:prstGeom>
        <a:solidFill>
          <a:schemeClr val="accent4">
            <a:hueOff val="-5514574"/>
            <a:satOff val="30963"/>
            <a:lumOff val="-143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Code</a:t>
          </a:r>
        </a:p>
      </dsp:txBody>
      <dsp:txXfrm>
        <a:off x="2627075" y="568618"/>
        <a:ext cx="2490375" cy="813926"/>
      </dsp:txXfrm>
    </dsp:sp>
    <dsp:sp modelId="{DB8EC6B8-67DE-4FAC-B401-861D245BA54A}">
      <dsp:nvSpPr>
        <dsp:cNvPr id="0" name=""/>
        <dsp:cNvSpPr/>
      </dsp:nvSpPr>
      <dsp:spPr>
        <a:xfrm>
          <a:off x="139797" y="1382820"/>
          <a:ext cx="2459354" cy="308955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4">
            <a:tint val="50000"/>
            <a:hueOff val="-8780848"/>
            <a:satOff val="56024"/>
            <a:lumOff val="1134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hlinkClick xmlns:r="http://schemas.openxmlformats.org/officeDocument/2006/relationships" r:id="rId17"/>
            </a:rPr>
            <a:t>Development Tools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hlinkClick xmlns:r="http://schemas.openxmlformats.org/officeDocument/2006/relationships" r:id="rId18"/>
            </a:rPr>
            <a:t>Project structure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hlinkClick xmlns:r="http://schemas.openxmlformats.org/officeDocument/2006/relationships" r:id="rId19"/>
            </a:rPr>
            <a:t>File/folder names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hlinkClick xmlns:r="http://schemas.openxmlformats.org/officeDocument/2006/relationships" r:id="rId20"/>
            </a:rPr>
            <a:t>Service usage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800" kern="1200" dirty="0"/>
        </a:p>
      </dsp:txBody>
      <dsp:txXfrm>
        <a:off x="451643" y="1382820"/>
        <a:ext cx="2147508" cy="3089558"/>
      </dsp:txXfrm>
    </dsp:sp>
    <dsp:sp modelId="{9A4BBA19-2DF6-4660-B851-2550AD1CFA8E}">
      <dsp:nvSpPr>
        <dsp:cNvPr id="0" name=""/>
        <dsp:cNvSpPr/>
      </dsp:nvSpPr>
      <dsp:spPr>
        <a:xfrm>
          <a:off x="157031" y="745697"/>
          <a:ext cx="2459354" cy="651261"/>
        </a:xfrm>
        <a:prstGeom prst="rect">
          <a:avLst/>
        </a:prstGeom>
        <a:solidFill>
          <a:schemeClr val="accent4">
            <a:hueOff val="-8271860"/>
            <a:satOff val="46445"/>
            <a:lumOff val="-215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Initialize</a:t>
          </a:r>
        </a:p>
      </dsp:txBody>
      <dsp:txXfrm>
        <a:off x="157031" y="745697"/>
        <a:ext cx="2459354" cy="651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30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08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SAP UI5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Easy UI5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Troubleshooting Fiori Apps – Custom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Download Excel from Fiori App</a:t>
            </a:r>
            <a:endParaRPr lang="en-US" sz="1600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B0990A4E-8C1B-44E1-A42A-9319E035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oon 14">
            <a:extLst>
              <a:ext uri="{FF2B5EF4-FFF2-40B4-BE49-F238E27FC236}">
                <a16:creationId xmlns:a16="http://schemas.microsoft.com/office/drawing/2014/main" id="{F20B261D-F82B-4378-8BE7-8BE509613DE0}"/>
              </a:ext>
            </a:extLst>
          </p:cNvPr>
          <p:cNvSpPr/>
          <p:nvPr/>
        </p:nvSpPr>
        <p:spPr>
          <a:xfrm rot="10392550">
            <a:off x="999897" y="685257"/>
            <a:ext cx="760488" cy="2452216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9DB372-6151-4CAC-BA98-E040D6EFA4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370003"/>
              </p:ext>
            </p:extLst>
          </p:nvPr>
        </p:nvGraphicFramePr>
        <p:xfrm>
          <a:off x="1091421" y="833379"/>
          <a:ext cx="11286309" cy="6024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4CB44A9B-F464-4DE9-9CBD-7A334F7A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6085"/>
            <a:ext cx="4114800" cy="365125"/>
          </a:xfrm>
        </p:spPr>
        <p:txBody>
          <a:bodyPr/>
          <a:lstStyle/>
          <a:p>
            <a:r>
              <a:rPr lang="en-US" dirty="0"/>
              <a:t>www.onlinefioritrainings.com</a:t>
            </a:r>
          </a:p>
        </p:txBody>
      </p:sp>
    </p:spTree>
    <p:extLst>
      <p:ext uri="{BB962C8B-B14F-4D97-AF65-F5344CB8AC3E}">
        <p14:creationId xmlns:p14="http://schemas.microsoft.com/office/powerpoint/2010/main" val="140500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787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82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11863</TotalTime>
  <Words>182</Words>
  <Application>Microsoft Office PowerPoint</Application>
  <PresentationFormat>Widescreen</PresentationFormat>
  <Paragraphs>61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727</cp:revision>
  <dcterms:created xsi:type="dcterms:W3CDTF">2016-07-10T03:33:26Z</dcterms:created>
  <dcterms:modified xsi:type="dcterms:W3CDTF">2022-08-17T02:52:05Z</dcterms:modified>
</cp:coreProperties>
</file>